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5" r:id="rId5"/>
    <p:sldId id="296" r:id="rId6"/>
    <p:sldId id="297" r:id="rId7"/>
    <p:sldId id="298" r:id="rId8"/>
    <p:sldId id="299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86C71-075F-4473-8CD8-3D9CCE1AC799}" v="1" dt="2023-04-06T19:08:50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BAI10058" userId="S::shivam.sharma@vitbhopal.ac.in::6f9fedb5-c101-4d4e-8e7c-edf48ed674c0" providerId="AD" clId="Web-{4AD86C71-075F-4473-8CD8-3D9CCE1AC799}"/>
    <pc:docChg chg="modSld">
      <pc:chgData name="20BAI10058" userId="S::shivam.sharma@vitbhopal.ac.in::6f9fedb5-c101-4d4e-8e7c-edf48ed674c0" providerId="AD" clId="Web-{4AD86C71-075F-4473-8CD8-3D9CCE1AC799}" dt="2023-04-06T19:08:50.261" v="0" actId="1076"/>
      <pc:docMkLst>
        <pc:docMk/>
      </pc:docMkLst>
      <pc:sldChg chg="modSp">
        <pc:chgData name="20BAI10058" userId="S::shivam.sharma@vitbhopal.ac.in::6f9fedb5-c101-4d4e-8e7c-edf48ed674c0" providerId="AD" clId="Web-{4AD86C71-075F-4473-8CD8-3D9CCE1AC799}" dt="2023-04-06T19:08:50.261" v="0" actId="1076"/>
        <pc:sldMkLst>
          <pc:docMk/>
          <pc:sldMk cId="2463813382" sldId="312"/>
        </pc:sldMkLst>
        <pc:picChg chg="mod">
          <ac:chgData name="20BAI10058" userId="S::shivam.sharma@vitbhopal.ac.in::6f9fedb5-c101-4d4e-8e7c-edf48ed674c0" providerId="AD" clId="Web-{4AD86C71-075F-4473-8CD8-3D9CCE1AC799}" dt="2023-04-06T19:08:50.261" v="0" actId="1076"/>
          <ac:picMkLst>
            <pc:docMk/>
            <pc:sldMk cId="2463813382" sldId="312"/>
            <ac:picMk id="5" creationId="{C6AC6A2A-95F8-0E46-6467-117143DCA84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DBF0-EE1B-9776-261C-1EDE5B783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68D79-A13D-BD87-D1C3-9BF8B4E88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E93B0-880D-A795-2F65-0D28D2FC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A6F63-AC9E-66EC-60CC-6360D7B7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40CF0-8128-2035-6ADD-07EFBD8C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85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B2C5-1710-D800-EFEC-C56C717C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1A801-F5EB-170D-5250-CBEF61A1C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DDE65-4DA9-8F83-9DCE-9F9961B9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EAB0C-C60B-7E94-BBA5-3F185CE5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0B352-152D-456E-8A8F-D7F73578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32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E9443-528A-73F3-3681-0FA289511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495A1-C14D-71C4-3A6C-6C732BB47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D3EA4-3D2C-A5A5-DCAA-5EFE2C3E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86419-FC59-A857-F84C-869B3EEC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0E833-71BA-B9EA-C40F-1F8F8A92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77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D5BA-66D3-E39E-D4A9-148BC307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B976A-C21C-6C56-1AFD-F755036D4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FEC35-A7B2-CCC0-0FB3-8460C818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4D550-2957-6E10-70A0-24BBF610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24D64-F140-650E-551F-6BFE0ECE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40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9DC5-33AD-2900-8689-5A8882EA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86364-6CF9-EE70-6E39-0321647F9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8F1DE-5F86-0410-CB50-55C7AF28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DAE70-6346-7823-11C7-4480750D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F89BA-1326-D70F-AFFB-B1BC73A5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96B1B-26E8-5442-545B-4169060D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976E8-6D3D-2E2C-5DC0-AF6900E7C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F2CB2-F332-FFF7-F2BC-1D8939126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5F4A2-5A77-9A5C-4336-4A3B3B58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47DE6-8094-6A19-F71A-D4BF6400A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3C30F-CC72-7F8F-305F-5F778D90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3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97A6-CFB2-21EC-26EA-23348914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7F56F-6E48-D2AA-8439-98829B74B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9BDA8-C4B5-B302-4EFE-D3660689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235D5-626A-B52E-E57E-978B2161B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45223-54AD-8DB4-F5BA-2D2EF8C94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34284-871F-B542-E17A-A1DCB91B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780E89-1426-3400-360F-C2A89DD5F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B7C56-3DF2-BB76-E3EB-47D24502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96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1219-5295-A0BD-CC82-B6920F4F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DC402-1C9C-923E-D8A6-7ABCB408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B1988-9DE1-10AA-C55A-13DB25F3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31979-321F-CF0C-1EDB-F0951B82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1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3C85C8-AECA-1F64-DFD1-60AAD53E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877CE-22EE-5DAC-FB6C-F4BCFF4B7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CD6A-5F03-BF17-B1C2-221D906C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B41B-E475-8464-F973-1352EF16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17EC3-A4B0-7733-AC04-953EAD350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500A1-A126-7346-0521-40E5E76DA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A3347-58C6-973F-645E-5F2C8B94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3F6D3-1B38-90CB-48DC-EA8C9E3B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E0865-B4FC-42F2-E4F0-72B80931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15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5AA1-A633-F6F4-DBA5-BF8819B1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0A94-069F-31E4-45C6-B964B7C74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9A186-7F48-33B5-F631-D0E36437E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6BC9-68E6-7044-2589-AECA75E8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75C4-6AFE-AEAC-7D2A-D364461D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FFE1D-DDA4-6057-C655-DD1A44C7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58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87C0F-0593-92C4-B53A-D0FD4637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DE66C-B48D-6063-52CC-F6F990A43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72C04-2427-B588-F17F-ABB18F3FF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756E0-1DA4-4CE3-917F-8C0C52A886E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919EE-A8E4-F774-CDC4-341A83298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0CE2-6E09-36DD-FCC0-680DBCD7E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705F5-912F-4314-8C81-06FA731B7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41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68560-A9ED-DE84-F6D8-8ED600BC0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15"/>
          <a:stretch/>
        </p:blipFill>
        <p:spPr>
          <a:xfrm>
            <a:off x="0" y="0"/>
            <a:ext cx="1219200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2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FD06-BC68-9E4D-0B5D-F5ACA617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1206F-C3C1-2C2D-C264-1DEE490C2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2297C-5CD6-D4C9-B8CB-44D0FDCF4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41"/>
          <a:stretch/>
        </p:blipFill>
        <p:spPr>
          <a:xfrm>
            <a:off x="0" y="0"/>
            <a:ext cx="12192000" cy="62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1A33-84BD-76F9-18B0-748064B5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9842F-6C70-3AB9-F00A-76E1E7E47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E6B86-4CEC-102B-A827-4CB9D7186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49"/>
          <a:stretch/>
        </p:blipFill>
        <p:spPr>
          <a:xfrm>
            <a:off x="0" y="0"/>
            <a:ext cx="12192000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2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9338-4A79-E956-DB8D-6254BBC7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D9EB5-DEB2-B086-1862-9DF1AC16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82116-E6A1-D049-9C99-D848EBAF7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80"/>
          <a:stretch/>
        </p:blipFill>
        <p:spPr>
          <a:xfrm>
            <a:off x="0" y="0"/>
            <a:ext cx="12192000" cy="62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2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B4D-6EC9-25CA-C9E3-3BAD7B16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3A5C-D6BC-8D10-6601-50EB8A24F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00813-75C5-2CC8-9F59-3A0A93FD8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07"/>
          <a:stretch/>
        </p:blipFill>
        <p:spPr>
          <a:xfrm>
            <a:off x="0" y="0"/>
            <a:ext cx="12192000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8664-D600-0C64-26FC-F6952571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EF0E-96AC-566A-4AB9-BE2BE782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35D99-DCBA-3251-FC01-57F736480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7"/>
          <a:stretch/>
        </p:blipFill>
        <p:spPr>
          <a:xfrm>
            <a:off x="0" y="0"/>
            <a:ext cx="12192000" cy="63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7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B54B-D543-9DE5-B743-0C55C820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ECE2-0505-E69B-639B-8B041C3C2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828DF-75E5-D13F-526F-D86A5792B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92"/>
          <a:stretch/>
        </p:blipFill>
        <p:spPr>
          <a:xfrm>
            <a:off x="0" y="1"/>
            <a:ext cx="12192000" cy="63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743C-1E1A-A47C-1F50-3D4E9BBF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11D85-3EA3-CD40-A79B-0DC2D9E21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44249-BC5F-1875-0A4F-CE647EAF6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52"/>
          <a:stretch/>
        </p:blipFill>
        <p:spPr>
          <a:xfrm>
            <a:off x="0" y="1"/>
            <a:ext cx="12192000" cy="6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0575-2A5F-4037-1C00-1B340148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553C-F37B-CDDA-2024-CAFF3DF88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C6A2A-95F8-0E46-6467-117143DCA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2"/>
          <a:stretch/>
        </p:blipFill>
        <p:spPr>
          <a:xfrm>
            <a:off x="0" y="19050"/>
            <a:ext cx="12192000" cy="61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13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91AB-6CD8-7F3F-6C9D-3D6AD487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E7F92-76DF-6FA5-E3C7-5AD83753E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999C6-93A3-615D-8E47-5F148D87E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24"/>
          <a:stretch/>
        </p:blipFill>
        <p:spPr>
          <a:xfrm>
            <a:off x="0" y="0"/>
            <a:ext cx="12192000" cy="62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E442-22DD-F829-FE4F-8D6A49BC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0505-9851-2CD7-6227-302CBBB20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9397C-6614-EE61-5341-F65A91B4F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99"/>
          <a:stretch/>
        </p:blipFill>
        <p:spPr>
          <a:xfrm>
            <a:off x="0" y="0"/>
            <a:ext cx="12192000" cy="6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72B-F0E8-8F67-6A16-7FCC6047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06AB-8C8E-DEDA-9C30-2F47DCF9B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53F8C0-FDB6-D692-1021-3BC5E887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2"/>
          <a:stretch/>
        </p:blipFill>
        <p:spPr>
          <a:xfrm>
            <a:off x="0" y="0"/>
            <a:ext cx="12192000" cy="63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1142-9F87-1082-1C02-6AF3FAFD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BFFBF-0D3B-2057-615E-30E2C5BC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1E031-C643-7425-23C3-68353322E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b="10205"/>
          <a:stretch/>
        </p:blipFill>
        <p:spPr>
          <a:xfrm>
            <a:off x="-83975" y="317240"/>
            <a:ext cx="12192000" cy="54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33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E346-E29F-79B0-DE07-301743A4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E31A-46E4-ED29-CF03-FFD7DE6D2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8E9E7-51D3-025D-5694-0EC0A49DF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71"/>
          <a:stretch/>
        </p:blipFill>
        <p:spPr>
          <a:xfrm>
            <a:off x="0" y="0"/>
            <a:ext cx="12192000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80956-75FD-E534-76E0-1889FD56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DE0D-A2C6-EF80-9780-095C8277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BDAD9-63A2-C62A-0E3C-C8FCFC192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F6385-D323-7E2D-6F14-8EF699DC3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0" y="0"/>
            <a:ext cx="12192000" cy="6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46404D-047D-4240-CD41-984AB66EC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1"/>
          <a:stretch/>
        </p:blipFill>
        <p:spPr>
          <a:xfrm>
            <a:off x="0" y="0"/>
            <a:ext cx="12192000" cy="6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1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830E-B404-9C02-40E1-B7CFEB5E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3896-9614-7EB2-A618-9158C78C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6FE0F-46D8-5C24-0C8F-C6EF8C802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2"/>
          <a:stretch/>
        </p:blipFill>
        <p:spPr>
          <a:xfrm>
            <a:off x="0" y="0"/>
            <a:ext cx="12192000" cy="63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9C40-12B4-E856-DCA3-35F53930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B8E0E-B0A8-BC3C-8792-CDCA46AA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0A372-50E0-B831-B24B-9979FBF0C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6"/>
          <a:stretch/>
        </p:blipFill>
        <p:spPr>
          <a:xfrm>
            <a:off x="0" y="0"/>
            <a:ext cx="12192000" cy="63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D19058-A59B-8B8A-92A4-E0FCDCD4C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19"/>
          <a:stretch/>
        </p:blipFill>
        <p:spPr>
          <a:xfrm>
            <a:off x="0" y="0"/>
            <a:ext cx="12192000" cy="60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CF25-5590-3111-115A-B74FBB84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BEA63-DC8D-B899-816D-7C070925A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7F884-9C5A-49D1-33B6-1068230F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6"/>
          <a:stretch/>
        </p:blipFill>
        <p:spPr>
          <a:xfrm>
            <a:off x="0" y="0"/>
            <a:ext cx="12192000" cy="6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37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779C50C2E4854291B7A94C30DEF7BF" ma:contentTypeVersion="4" ma:contentTypeDescription="Create a new document." ma:contentTypeScope="" ma:versionID="40507de9166174e77271528d11691504">
  <xsd:schema xmlns:xsd="http://www.w3.org/2001/XMLSchema" xmlns:xs="http://www.w3.org/2001/XMLSchema" xmlns:p="http://schemas.microsoft.com/office/2006/metadata/properties" xmlns:ns2="7a86da0c-1911-4a0f-af60-b8ba93fb4900" targetNamespace="http://schemas.microsoft.com/office/2006/metadata/properties" ma:root="true" ma:fieldsID="30c9105f0fe14ea741b6eabf5a39a9b8" ns2:_="">
    <xsd:import namespace="7a86da0c-1911-4a0f-af60-b8ba93fb49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86da0c-1911-4a0f-af60-b8ba93fb49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152CA-09DD-4042-8458-B82CC655C2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FDA82E1-CE88-4259-9AF4-CF775E5707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DF2DF4-0479-4120-A4DA-9D78E23606F8}"/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Sharma</dc:creator>
  <cp:lastModifiedBy>Ajay Sharma</cp:lastModifiedBy>
  <cp:revision>4</cp:revision>
  <dcterms:created xsi:type="dcterms:W3CDTF">2023-04-04T03:22:25Z</dcterms:created>
  <dcterms:modified xsi:type="dcterms:W3CDTF">2023-04-06T19:08:50Z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0x01010062779C50C2E4854291B7A94C30DEF7BF</vt:lpwstr>
  </property>
</Properties>
</file>